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2EF1916-96F3-4520-A629-2749F21AA5CF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90F655F-BD35-4814-A2B8-84C8AC9C2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37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1916-96F3-4520-A629-2749F21AA5CF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655F-BD35-4814-A2B8-84C8AC9C2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03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2EF1916-96F3-4520-A629-2749F21AA5CF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90F655F-BD35-4814-A2B8-84C8AC9C2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47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2EF1916-96F3-4520-A629-2749F21AA5CF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90F655F-BD35-4814-A2B8-84C8AC9C2AE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3139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2EF1916-96F3-4520-A629-2749F21AA5CF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90F655F-BD35-4814-A2B8-84C8AC9C2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77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1916-96F3-4520-A629-2749F21AA5CF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655F-BD35-4814-A2B8-84C8AC9C2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82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1916-96F3-4520-A629-2749F21AA5CF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655F-BD35-4814-A2B8-84C8AC9C2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40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1916-96F3-4520-A629-2749F21AA5CF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655F-BD35-4814-A2B8-84C8AC9C2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3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2EF1916-96F3-4520-A629-2749F21AA5CF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90F655F-BD35-4814-A2B8-84C8AC9C2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1916-96F3-4520-A629-2749F21AA5CF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655F-BD35-4814-A2B8-84C8AC9C2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6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2EF1916-96F3-4520-A629-2749F21AA5CF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90F655F-BD35-4814-A2B8-84C8AC9C2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62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1916-96F3-4520-A629-2749F21AA5CF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655F-BD35-4814-A2B8-84C8AC9C2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6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1916-96F3-4520-A629-2749F21AA5CF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655F-BD35-4814-A2B8-84C8AC9C2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19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1916-96F3-4520-A629-2749F21AA5CF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655F-BD35-4814-A2B8-84C8AC9C2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68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1916-96F3-4520-A629-2749F21AA5CF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655F-BD35-4814-A2B8-84C8AC9C2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8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1916-96F3-4520-A629-2749F21AA5CF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655F-BD35-4814-A2B8-84C8AC9C2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1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1916-96F3-4520-A629-2749F21AA5CF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655F-BD35-4814-A2B8-84C8AC9C2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39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F1916-96F3-4520-A629-2749F21AA5CF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F655F-BD35-4814-A2B8-84C8AC9C2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733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Cells: THE BASIC UNITS OF LIFE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New Textbook Pages- 37-63</a:t>
            </a:r>
          </a:p>
          <a:p>
            <a:r>
              <a:rPr lang="en-US" dirty="0" smtClean="0"/>
              <a:t>Old Textbook Pages- 58-75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3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15" y="0"/>
            <a:ext cx="99571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8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17141"/>
            <a:ext cx="8610600" cy="1297547"/>
          </a:xfrm>
        </p:spPr>
        <p:txBody>
          <a:bodyPr/>
          <a:lstStyle/>
          <a:p>
            <a:r>
              <a:rPr lang="en-US" dirty="0" smtClean="0"/>
              <a:t>Eukaryotes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29555"/>
            <a:ext cx="5334000" cy="4789129"/>
          </a:xfrm>
        </p:spPr>
        <p:txBody>
          <a:bodyPr>
            <a:normAutofit/>
          </a:bodyPr>
          <a:lstStyle/>
          <a:p>
            <a:r>
              <a:rPr lang="en-US" dirty="0" smtClean="0"/>
              <a:t>Eukaryotic cells are the largest cells.</a:t>
            </a:r>
          </a:p>
          <a:p>
            <a:r>
              <a:rPr lang="en-US" dirty="0" smtClean="0"/>
              <a:t>Unlike prokaryotes (bacteria and archaea) </a:t>
            </a:r>
            <a:r>
              <a:rPr lang="en-US" dirty="0" smtClean="0">
                <a:solidFill>
                  <a:srgbClr val="FFFF00"/>
                </a:solidFill>
              </a:rPr>
              <a:t>eukaryotes have a membrane bound nucleus and other membrane bound organelles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All living things that are not bacteria or archaea have eukaryotic cells.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Many eukaryotes are multicellular and complex but some yeasts or </a:t>
            </a:r>
            <a:r>
              <a:rPr lang="en-US" dirty="0" err="1" smtClean="0">
                <a:solidFill>
                  <a:srgbClr val="FFFF00"/>
                </a:solidFill>
              </a:rPr>
              <a:t>protists</a:t>
            </a:r>
            <a:r>
              <a:rPr lang="en-US" dirty="0" smtClean="0">
                <a:solidFill>
                  <a:srgbClr val="FFFF00"/>
                </a:solidFill>
              </a:rPr>
              <a:t> such as amoebas are considered single-celled eukaryotes.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98392"/>
            <a:ext cx="6019800" cy="40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8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42" y="965916"/>
            <a:ext cx="10728102" cy="50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Diversity of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 cell is the smallest unit that can perform all processes necessary for life</a:t>
            </a:r>
            <a:r>
              <a:rPr lang="en-US" dirty="0" smtClean="0"/>
              <a:t>.</a:t>
            </a:r>
          </a:p>
          <a:p>
            <a:r>
              <a:rPr lang="en-US" dirty="0" smtClean="0"/>
              <a:t>Robert Hooke was the first person to describe cells. In 1965 he built a microscope to look at tiny objects.</a:t>
            </a:r>
          </a:p>
          <a:p>
            <a:r>
              <a:rPr lang="en-US" dirty="0" smtClean="0"/>
              <a:t>One day he looked at a thin slice of cork and saw tiny little boxes which he named cells.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Anton van Leeuwenhoek created a microscope and used it to explore pond water.</a:t>
            </a:r>
          </a:p>
          <a:p>
            <a:r>
              <a:rPr lang="en-US" dirty="0" smtClean="0"/>
              <a:t>He discovered single celled organisms which today we call </a:t>
            </a:r>
            <a:r>
              <a:rPr lang="en-US" dirty="0" err="1" smtClean="0"/>
              <a:t>protists</a:t>
            </a:r>
            <a:r>
              <a:rPr lang="en-US" dirty="0" smtClean="0"/>
              <a:t>. He also looked a blood cells from different types of animals.  </a:t>
            </a:r>
          </a:p>
          <a:p>
            <a:r>
              <a:rPr lang="en-US" dirty="0" smtClean="0"/>
              <a:t>Several other scientists and their discoveries lead to Cell Theory.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05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All organisms are made of one or more cells.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The cell is the basic unit of all living things.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All cells come from existing cells.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1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 Size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Most cells are to small to be seen without a microscope. However, a few are big and can be seen with the human eye.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50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cells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Yeast Cells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2955614"/>
            <a:ext cx="3456432" cy="307169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1227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Blood Cells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 smtClean="0"/>
              <a:t>Blood cells in fish, birds, and frogs are oval and blood cells in humans and dogs are round and flat.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Bacteria Cells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90" y="2904067"/>
            <a:ext cx="4034627" cy="33146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072" y="3916267"/>
            <a:ext cx="2667000" cy="22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3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 CELL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584" y="1552738"/>
            <a:ext cx="5079991" cy="8239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Cell Membrane and Cytoplasm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376650"/>
            <a:ext cx="5311775" cy="3842035"/>
          </a:xfrm>
        </p:spPr>
        <p:txBody>
          <a:bodyPr>
            <a:normAutofit/>
          </a:bodyPr>
          <a:lstStyle/>
          <a:p>
            <a:r>
              <a:rPr lang="en-US" dirty="0" smtClean="0"/>
              <a:t>All cells are surrounded by </a:t>
            </a:r>
            <a:r>
              <a:rPr lang="en-US" dirty="0" smtClean="0">
                <a:solidFill>
                  <a:srgbClr val="FFFF00"/>
                </a:solidFill>
              </a:rPr>
              <a:t>a cell membrane.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It is a protective layer that covers the cells surface and acts as a barrier. It separates the cells contents from the surrounding environment.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Inside the cell there is fluid, this fluid and almost all of its content its called the Cytoplasm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83" y="2057399"/>
            <a:ext cx="4816699" cy="3854003"/>
          </a:xfrm>
        </p:spPr>
      </p:pic>
    </p:spTree>
    <p:extLst>
      <p:ext uri="{BB962C8B-B14F-4D97-AF65-F5344CB8AC3E}">
        <p14:creationId xmlns:p14="http://schemas.microsoft.com/office/powerpoint/2010/main" val="173573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 cell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Organelles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Cells have organelles that carry out various life processes.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Organelles are structures that perform specific tasks and functions within a cell. </a:t>
            </a:r>
          </a:p>
          <a:p>
            <a:r>
              <a:rPr lang="en-US" dirty="0" smtClean="0"/>
              <a:t>Different types of cells have different types of organelles.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Genetic Material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All cells contain DNA (deoxyribonucleic acid).</a:t>
            </a:r>
          </a:p>
          <a:p>
            <a:r>
              <a:rPr lang="en-US" dirty="0" smtClean="0"/>
              <a:t>It carries information needed to make new cells.</a:t>
            </a:r>
          </a:p>
          <a:p>
            <a:r>
              <a:rPr lang="en-US" dirty="0" smtClean="0"/>
              <a:t>In some cells the DNA is enclosed inside the an organelle called the nucleus. Bacteria cells do not have a nucleus.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84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803010"/>
            <a:ext cx="8610600" cy="1293028"/>
          </a:xfrm>
        </p:spPr>
        <p:txBody>
          <a:bodyPr/>
          <a:lstStyle/>
          <a:p>
            <a:pPr algn="ctr"/>
            <a:r>
              <a:rPr lang="en-US" dirty="0" smtClean="0"/>
              <a:t>TWO KINDS OF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All cells have cell membranes, organelles, cytoplasm, and DNA. </a:t>
            </a:r>
          </a:p>
          <a:p>
            <a:r>
              <a:rPr lang="en-US" sz="2800" dirty="0" smtClean="0"/>
              <a:t>But there are two basic types of cells.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457200" indent="-457200">
              <a:buAutoNum type="arabicParenR"/>
            </a:pPr>
            <a:r>
              <a:rPr lang="en-US" sz="2800" dirty="0" smtClean="0">
                <a:solidFill>
                  <a:srgbClr val="FFFF00"/>
                </a:solidFill>
              </a:rPr>
              <a:t>Cells with no nucleus= Prokaryotic  </a:t>
            </a:r>
          </a:p>
          <a:p>
            <a:pPr marL="457200" indent="-457200">
              <a:buAutoNum type="arabicParenR"/>
            </a:pPr>
            <a:r>
              <a:rPr lang="en-US" sz="2800" dirty="0" smtClean="0">
                <a:solidFill>
                  <a:srgbClr val="FFFF00"/>
                </a:solidFill>
              </a:rPr>
              <a:t>Cells that have a nucleus= Eukaryotic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621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36345"/>
            <a:ext cx="8610600" cy="1293028"/>
          </a:xfrm>
        </p:spPr>
        <p:txBody>
          <a:bodyPr/>
          <a:lstStyle/>
          <a:p>
            <a:r>
              <a:rPr lang="en-US" dirty="0" smtClean="0"/>
              <a:t>Prokaryotes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17" y="436345"/>
            <a:ext cx="4958366" cy="324211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8345"/>
            <a:ext cx="5334000" cy="4660340"/>
          </a:xfrm>
        </p:spPr>
        <p:txBody>
          <a:bodyPr>
            <a:normAutofit/>
          </a:bodyPr>
          <a:lstStyle/>
          <a:p>
            <a:r>
              <a:rPr lang="en-US" dirty="0" smtClean="0"/>
              <a:t>Bacteria and archaea are prokaryotes. </a:t>
            </a:r>
          </a:p>
          <a:p>
            <a:r>
              <a:rPr lang="en-US" dirty="0" smtClean="0"/>
              <a:t>Prokaryotes are </a:t>
            </a:r>
            <a:r>
              <a:rPr lang="en-US" dirty="0" smtClean="0">
                <a:solidFill>
                  <a:srgbClr val="FFFF00"/>
                </a:solidFill>
              </a:rPr>
              <a:t>single celled organisms that do not have a nucleus or membrane bound organelles.</a:t>
            </a:r>
          </a:p>
          <a:p>
            <a:r>
              <a:rPr lang="en-US" dirty="0" smtClean="0"/>
              <a:t>The most common prokaryotes are bacteria. Bacteria are the smallest cells known and they can live almost everywhere.</a:t>
            </a:r>
          </a:p>
          <a:p>
            <a:r>
              <a:rPr lang="en-US" dirty="0" smtClean="0"/>
              <a:t>Archaea cells are found in extremely high temperatures of deep-sea volcanic vents.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17" y="3940935"/>
            <a:ext cx="5649532" cy="249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7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129</TotalTime>
  <Words>513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Vapor Trail</vt:lpstr>
      <vt:lpstr>Cells: THE BASIC UNITS OF LIFE </vt:lpstr>
      <vt:lpstr>The Diversity of cells</vt:lpstr>
      <vt:lpstr>Cell Theory</vt:lpstr>
      <vt:lpstr>Cell Size</vt:lpstr>
      <vt:lpstr>Types of cells</vt:lpstr>
      <vt:lpstr>Parts OF A CELL</vt:lpstr>
      <vt:lpstr>Parts of a cell</vt:lpstr>
      <vt:lpstr>TWO KINDS OF CELLS</vt:lpstr>
      <vt:lpstr>Prokaryotes </vt:lpstr>
      <vt:lpstr>PowerPoint Presentation</vt:lpstr>
      <vt:lpstr>Eukaryotes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Cells: THE BASIC UNITS OF LIFE</dc:title>
  <dc:creator>WIA Teacher</dc:creator>
  <cp:lastModifiedBy>WIA Teacher</cp:lastModifiedBy>
  <cp:revision>13</cp:revision>
  <dcterms:created xsi:type="dcterms:W3CDTF">2014-08-09T16:32:04Z</dcterms:created>
  <dcterms:modified xsi:type="dcterms:W3CDTF">2014-08-09T18:41:16Z</dcterms:modified>
</cp:coreProperties>
</file>