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DF83"/>
    <a:srgbClr val="1DEB8E"/>
    <a:srgbClr val="05A350"/>
    <a:srgbClr val="17F16F"/>
    <a:srgbClr val="00D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503BD5-06F2-458D-8606-8A8E9BC489FD}" type="datetimeFigureOut">
              <a:rPr lang="en-US" smtClean="0"/>
              <a:t>7/17/14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870881-D4D0-4175-9275-71EEC8AEDF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133600"/>
            <a:ext cx="5410200" cy="230124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Energy Pyramids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6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transfer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638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Energy is transferred from the sun to producers.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producers use most of the energy to continue performing photosynthesis and to do cellular respiration.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What is not used can be passed on to consumers.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4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38219"/>
            <a:ext cx="396108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Energy transfer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638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Only 10% of the energy from producers is transferred to the primary consumer.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primary consumer releases some of the energy as HEAT.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Some of that energy is used or stored by the organism.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rest is passed on to the secondary consumer.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1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38219"/>
            <a:ext cx="396108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Energy transfer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6388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Only 10% of the energy from the primary consumer is transferred to the secondary consumer.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secondary consumer releases some of the energy as HEAT.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Some of that energy is used or stored by the organism.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7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38219"/>
            <a:ext cx="396108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6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Energy transfer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00400" y="1219200"/>
            <a:ext cx="56388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transfer of energy from one organism to the next can be shown in an energy pyramid.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7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4724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Trophic Levels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76400"/>
            <a:ext cx="4876800" cy="4221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Each Level of an energy pyramid or food chain is called a trophic level.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EX: producer, primary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onsumer, secondary consumer etc…</a:t>
            </a:r>
          </a:p>
        </p:txBody>
      </p:sp>
    </p:spTree>
    <p:extLst>
      <p:ext uri="{BB962C8B-B14F-4D97-AF65-F5344CB8AC3E}">
        <p14:creationId xmlns:p14="http://schemas.microsoft.com/office/powerpoint/2010/main" val="101772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6243637" cy="4679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97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69877"/>
            <a:ext cx="67969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Your task </a:t>
            </a:r>
            <a:r>
              <a:rPr lang="en-US" sz="4400" dirty="0">
                <a:solidFill>
                  <a:schemeClr val="bg1"/>
                </a:solidFill>
              </a:rPr>
              <a:t>t</a:t>
            </a:r>
            <a:r>
              <a:rPr lang="en-US" sz="4400" dirty="0" smtClean="0">
                <a:solidFill>
                  <a:schemeClr val="bg1"/>
                </a:solidFill>
              </a:rPr>
              <a:t>oday will be to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create an energy pyramid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5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841</TotalTime>
  <Words>191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Energy Pyramids</vt:lpstr>
      <vt:lpstr>Energy transfer</vt:lpstr>
      <vt:lpstr>PowerPoint Presentation</vt:lpstr>
      <vt:lpstr>PowerPoint Presentation</vt:lpstr>
      <vt:lpstr>PowerPoint Presentation</vt:lpstr>
      <vt:lpstr>Trophic Levels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Pyramids</dc:title>
  <dc:creator>Nicole</dc:creator>
  <cp:lastModifiedBy>Sherika Ray</cp:lastModifiedBy>
  <cp:revision>8</cp:revision>
  <dcterms:created xsi:type="dcterms:W3CDTF">2012-03-03T21:19:33Z</dcterms:created>
  <dcterms:modified xsi:type="dcterms:W3CDTF">2014-07-17T04:43:20Z</dcterms:modified>
</cp:coreProperties>
</file>